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16"/>
  </p:notesMasterIdLst>
  <p:sldIdLst>
    <p:sldId id="256" r:id="rId2"/>
    <p:sldId id="258" r:id="rId3"/>
    <p:sldId id="262" r:id="rId4"/>
    <p:sldId id="257" r:id="rId5"/>
    <p:sldId id="263" r:id="rId6"/>
    <p:sldId id="264" r:id="rId7"/>
    <p:sldId id="267" r:id="rId8"/>
    <p:sldId id="268" r:id="rId9"/>
    <p:sldId id="266" r:id="rId10"/>
    <p:sldId id="269" r:id="rId11"/>
    <p:sldId id="270" r:id="rId12"/>
    <p:sldId id="272" r:id="rId13"/>
    <p:sldId id="273" r:id="rId14"/>
    <p:sldId id="271" r:id="rId15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>
      <p:cViewPr varScale="1">
        <p:scale>
          <a:sx n="72" d="100"/>
          <a:sy n="72" d="100"/>
        </p:scale>
        <p:origin x="-191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9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Above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the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fold</a:t>
          </a:r>
          <a:endParaRPr lang="de-DE" sz="1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CSS Sprites</a:t>
          </a:r>
          <a:endParaRPr lang="de-DE" sz="1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JS Dateien</a:t>
          </a:r>
          <a:endParaRPr lang="de-DE" sz="1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CSS Dateien</a:t>
          </a:r>
          <a:endParaRPr lang="de-DE" sz="1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19.03.2015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Web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" Type="http://schemas.openxmlformats.org/officeDocument/2006/relationships/image" Target="../media/image7.jpe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Workshop 2015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/>
              <a:t> und Webperformance</a:t>
            </a:r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SIZE</a:t>
            </a:r>
            <a:r>
              <a:rPr lang="de-DE" baseline="30000" dirty="0" err="1" smtClean="0"/>
              <a:t>matters</a:t>
            </a:r>
            <a:endParaRPr lang="en-AU" baseline="30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CSS</a:t>
            </a:r>
          </a:p>
          <a:p>
            <a:pPr lvl="1"/>
            <a:r>
              <a:rPr lang="de-DE" dirty="0" smtClean="0"/>
              <a:t>217.1kB -&gt; 171.8kB </a:t>
            </a:r>
          </a:p>
          <a:p>
            <a:pPr lvl="1"/>
            <a:r>
              <a:rPr lang="de-DE" dirty="0" smtClean="0"/>
              <a:t>Reduzierung um ca. 20%</a:t>
            </a:r>
            <a:endParaRPr lang="en-AU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JS</a:t>
            </a:r>
          </a:p>
          <a:p>
            <a:pPr lvl="1"/>
            <a:r>
              <a:rPr lang="de-DE" dirty="0" smtClean="0"/>
              <a:t>250.5kB -&gt; 172.9kB</a:t>
            </a:r>
          </a:p>
          <a:p>
            <a:pPr lvl="1"/>
            <a:r>
              <a:rPr lang="de-DE" dirty="0" smtClean="0"/>
              <a:t>Reduzierung um ca. 30%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Minimieren des Speicherbedarfs der Codebasis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6"/>
          <a:stretch/>
        </p:blipFill>
        <p:spPr bwMode="auto">
          <a:xfrm>
            <a:off x="93557" y="3429000"/>
            <a:ext cx="8956886" cy="93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4" y="4837262"/>
            <a:ext cx="7965052" cy="111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68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 minimiert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</a:t>
            </a:r>
            <a:r>
              <a:rPr lang="de-DE" sz="1800" dirty="0" smtClean="0"/>
              <a:t>werden.</a:t>
            </a:r>
            <a:r>
              <a:rPr lang="de-DE" sz="1800" dirty="0" smtClean="0"/>
              <a:t/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12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r>
              <a:rPr lang="de-DE" sz="1800" dirty="0" smtClean="0"/>
              <a:t/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  <a:endParaRPr lang="de-DE" dirty="0" smtClean="0"/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 und Toolsammlung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14</a:t>
            </a:fld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Was wollen wir uns heute ansehen?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</a:t>
            </a:fld>
            <a:endParaRPr lang="de-DE" dirty="0"/>
          </a:p>
        </p:txBody>
      </p:sp>
      <p:sp>
        <p:nvSpPr>
          <p:cNvPr id="70" name="Inhaltsplatzhalter 8"/>
          <p:cNvSpPr>
            <a:spLocks noGrp="1"/>
          </p:cNvSpPr>
          <p:nvPr>
            <p:ph sz="half" idx="1"/>
          </p:nvPr>
        </p:nvSpPr>
        <p:spPr>
          <a:xfrm>
            <a:off x="971600" y="1988840"/>
            <a:ext cx="7920879" cy="3889452"/>
          </a:xfrm>
        </p:spPr>
        <p:txBody>
          <a:bodyPr/>
          <a:lstStyle/>
          <a:p>
            <a:r>
              <a:rPr lang="de-DE" sz="2000" dirty="0" smtClean="0"/>
              <a:t>Welche Komponenten zur Performance-Messung gibt es bei </a:t>
            </a:r>
            <a:r>
              <a:rPr lang="de-DE" sz="2000" dirty="0" err="1" smtClean="0"/>
              <a:t>iteratec</a:t>
            </a:r>
            <a:r>
              <a:rPr lang="de-DE" sz="2000" dirty="0" smtClean="0"/>
              <a:t>?</a:t>
            </a:r>
          </a:p>
          <a:p>
            <a:r>
              <a:rPr lang="de-DE" sz="2000" dirty="0" smtClean="0"/>
              <a:t>Wie kann ich diese zur Messung und Analyse einsetzen?</a:t>
            </a:r>
          </a:p>
          <a:p>
            <a:r>
              <a:rPr lang="en-AU" sz="2000" dirty="0" err="1" smtClean="0"/>
              <a:t>Fehler</a:t>
            </a:r>
            <a:r>
              <a:rPr lang="en-AU" sz="2000" dirty="0" smtClean="0"/>
              <a:t>, die man </a:t>
            </a:r>
            <a:r>
              <a:rPr lang="en-AU" sz="2000" dirty="0" err="1" smtClean="0"/>
              <a:t>beim</a:t>
            </a:r>
            <a:r>
              <a:rPr lang="en-AU" sz="2000" dirty="0" smtClean="0"/>
              <a:t> </a:t>
            </a:r>
            <a:r>
              <a:rPr lang="en-AU" sz="2000" dirty="0" err="1" smtClean="0"/>
              <a:t>Bauen</a:t>
            </a:r>
            <a:r>
              <a:rPr lang="en-AU" sz="2000" dirty="0" smtClean="0"/>
              <a:t> von </a:t>
            </a:r>
            <a:r>
              <a:rPr lang="en-AU" sz="2000" dirty="0" err="1" smtClean="0"/>
              <a:t>Webanwendungen</a:t>
            </a:r>
            <a:r>
              <a:rPr lang="en-AU" sz="2000" dirty="0" smtClean="0"/>
              <a:t> </a:t>
            </a:r>
            <a:r>
              <a:rPr lang="en-AU" sz="2000" dirty="0" err="1" smtClean="0"/>
              <a:t>bzgl</a:t>
            </a:r>
            <a:r>
              <a:rPr lang="en-AU" sz="2000" dirty="0" smtClean="0"/>
              <a:t>. Performance </a:t>
            </a:r>
            <a:r>
              <a:rPr lang="en-AU" sz="2000" dirty="0" err="1" smtClean="0"/>
              <a:t>machen</a:t>
            </a:r>
            <a:r>
              <a:rPr lang="en-AU" sz="2000" dirty="0" smtClean="0"/>
              <a:t> </a:t>
            </a:r>
            <a:r>
              <a:rPr lang="en-AU" sz="2000" dirty="0" err="1" smtClean="0"/>
              <a:t>kann</a:t>
            </a:r>
            <a:r>
              <a:rPr lang="en-AU" sz="2000" dirty="0" smtClean="0"/>
              <a:t>.</a:t>
            </a:r>
          </a:p>
          <a:p>
            <a:r>
              <a:rPr lang="en-AU" sz="2000" dirty="0" err="1" smtClean="0"/>
              <a:t>Vorschläge</a:t>
            </a:r>
            <a:r>
              <a:rPr lang="en-AU" sz="2000" dirty="0" smtClean="0"/>
              <a:t> </a:t>
            </a:r>
            <a:r>
              <a:rPr lang="en-AU" sz="2000" dirty="0" err="1" smtClean="0"/>
              <a:t>zum</a:t>
            </a:r>
            <a:r>
              <a:rPr lang="en-AU" sz="2000" dirty="0" smtClean="0"/>
              <a:t> </a:t>
            </a:r>
            <a:r>
              <a:rPr lang="en-AU" sz="2000" dirty="0" err="1" smtClean="0"/>
              <a:t>Beheben</a:t>
            </a:r>
            <a:r>
              <a:rPr lang="en-AU" sz="2000" dirty="0" smtClean="0"/>
              <a:t> / </a:t>
            </a:r>
            <a:r>
              <a:rPr lang="en-AU" sz="2000" dirty="0" err="1" smtClean="0"/>
              <a:t>Vermeiden</a:t>
            </a:r>
            <a:r>
              <a:rPr lang="en-AU" sz="2000" dirty="0" smtClean="0"/>
              <a:t> </a:t>
            </a:r>
            <a:r>
              <a:rPr lang="en-AU" sz="2000" dirty="0" err="1" smtClean="0"/>
              <a:t>dieser</a:t>
            </a:r>
            <a:r>
              <a:rPr lang="en-AU" sz="2000" dirty="0" smtClean="0"/>
              <a:t> </a:t>
            </a:r>
            <a:r>
              <a:rPr lang="en-AU" sz="2000" dirty="0" err="1" smtClean="0"/>
              <a:t>Fehler</a:t>
            </a:r>
            <a:r>
              <a:rPr lang="en-AU" sz="2000" dirty="0" smtClean="0"/>
              <a:t>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47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</p:spTree>
    <p:extLst>
      <p:ext uri="{BB962C8B-B14F-4D97-AF65-F5344CB8AC3E}">
        <p14:creationId xmlns:p14="http://schemas.microsoft.com/office/powerpoint/2010/main" val="15712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1340768"/>
            <a:ext cx="4896544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Immer positiv denken:</a:t>
            </a:r>
            <a:br>
              <a:rPr lang="de-DE" sz="1600" dirty="0" smtClean="0"/>
            </a:br>
            <a:r>
              <a:rPr lang="de-DE" sz="1600" b="1" dirty="0" smtClean="0"/>
              <a:t>Viel Potenzial zur Optimierung!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100" i="1" dirty="0" err="1"/>
              <a:t>git</a:t>
            </a:r>
            <a:r>
              <a:rPr lang="de-DE" sz="1100" i="1" dirty="0"/>
              <a:t> </a:t>
            </a:r>
            <a:r>
              <a:rPr lang="de-DE" sz="1100" i="1" dirty="0" err="1"/>
              <a:t>clone</a:t>
            </a:r>
            <a:r>
              <a:rPr lang="de-DE" sz="1100" i="1" dirty="0"/>
              <a:t> https://github.com/IteraSpeed/perf-test-suite-experiments.git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dem folgenden User könnt ihr eigene Seiten pushen:</a:t>
            </a:r>
            <a:br>
              <a:rPr lang="de-DE" sz="1600" dirty="0" smtClean="0"/>
            </a:br>
            <a:r>
              <a:rPr lang="de-DE" sz="1600" dirty="0" smtClean="0"/>
              <a:t>Username = </a:t>
            </a:r>
            <a:r>
              <a:rPr lang="de-DE" sz="2400" b="1" dirty="0" err="1" smtClean="0"/>
              <a:t>wpt-iteratec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 smtClean="0"/>
              <a:t>Passwort = </a:t>
            </a:r>
            <a:r>
              <a:rPr lang="de-DE" sz="2400" b="1" dirty="0" smtClean="0"/>
              <a:t>DMhewcuRb1</a:t>
            </a: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200" i="1" dirty="0" smtClean="0"/>
              <a:t>cd </a:t>
            </a:r>
            <a:r>
              <a:rPr lang="de-DE" sz="1200" i="1" dirty="0" err="1" smtClean="0"/>
              <a:t>perf</a:t>
            </a:r>
            <a:r>
              <a:rPr lang="de-DE" sz="1200" i="1" dirty="0" smtClean="0"/>
              <a:t>-test-suite-experiments</a:t>
            </a:r>
            <a:br>
              <a:rPr lang="de-DE" sz="1200" i="1" dirty="0" smtClean="0"/>
            </a:br>
            <a:r>
              <a:rPr lang="de-DE" sz="1200" i="1" dirty="0" err="1" smtClean="0"/>
              <a:t>cp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index.php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smtClean="0"/>
              <a:t>… Optimierung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add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commit</a:t>
            </a:r>
            <a:r>
              <a:rPr lang="de-DE" sz="1200" i="1" dirty="0" smtClean="0"/>
              <a:t> -m „a </a:t>
            </a:r>
            <a:r>
              <a:rPr lang="de-DE" sz="1200" i="1" dirty="0" err="1" smtClean="0"/>
              <a:t>lot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faster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now</a:t>
            </a:r>
            <a:r>
              <a:rPr lang="de-DE" sz="1200" i="1" dirty="0" smtClean="0"/>
              <a:t>“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push </a:t>
            </a:r>
            <a:r>
              <a:rPr lang="de-DE" sz="1200" i="1" dirty="0" err="1" smtClean="0"/>
              <a:t>origin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master:master</a:t>
            </a:r>
            <a:endParaRPr lang="de-DE" sz="12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2977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"/>
                            </p:stCondLst>
                            <p:childTnLst>
                              <p:par>
                                <p:cTn id="73" presetID="42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-0.00139 -0.03658 " pathEditMode="relative" rAng="0" ptsTypes="AA">
                                      <p:cBhvr>
                                        <p:cTn id="74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6" grpId="0"/>
      <p:bldP spid="126" grpId="1"/>
      <p:bldP spid="1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</a:t>
            </a:r>
            <a:r>
              <a:rPr lang="de-DE" sz="1600" b="1" dirty="0" smtClean="0"/>
              <a:t>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647</Words>
  <Application>Microsoft Office PowerPoint</Application>
  <PresentationFormat>Bildschirmpräsentation (4:3)</PresentationFormat>
  <Paragraphs>171</Paragraphs>
  <Slides>14</Slides>
  <Notes>2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Default Theme</vt:lpstr>
      <vt:lpstr>Workshop 2015</vt:lpstr>
      <vt:lpstr>OpenSpeedMonitor und Webperformance</vt:lpstr>
      <vt:lpstr>OpenSpeedMonitor und Webperformance</vt:lpstr>
      <vt:lpstr>OpenSpeedMonitor und WebPagetest</vt:lpstr>
      <vt:lpstr>OpenSpeedMonitor und Webperformance</vt:lpstr>
      <vt:lpstr>OpenSpeedMonitor und Webperformance</vt:lpstr>
      <vt:lpstr>Optimierung…</vt:lpstr>
      <vt:lpstr>Optimierung…</vt:lpstr>
      <vt:lpstr>OpenSpeedMonitor und Webperformance</vt:lpstr>
      <vt:lpstr>SIZEmatters</vt:lpstr>
      <vt:lpstr>Optimierung…</vt:lpstr>
      <vt:lpstr>Optimierung…</vt:lpstr>
      <vt:lpstr>Optimierung…</vt:lpstr>
      <vt:lpstr>Link und Toolsammlung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23</cp:revision>
  <dcterms:created xsi:type="dcterms:W3CDTF">2015-03-16T14:56:35Z</dcterms:created>
  <dcterms:modified xsi:type="dcterms:W3CDTF">2015-03-19T09:13:09Z</dcterms:modified>
</cp:coreProperties>
</file>